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3"/>
  </p:notesMasterIdLst>
  <p:sldIdLst>
    <p:sldId id="306" r:id="rId5"/>
    <p:sldId id="313" r:id="rId6"/>
    <p:sldId id="307" r:id="rId7"/>
    <p:sldId id="308" r:id="rId8"/>
    <p:sldId id="305" r:id="rId9"/>
    <p:sldId id="311" r:id="rId10"/>
    <p:sldId id="309" r:id="rId11"/>
    <p:sldId id="31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80" d="100"/>
          <a:sy n="80" d="100"/>
        </p:scale>
        <p:origin x="58" y="11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err="1">
              <a:solidFill>
                <a:srgbClr val="FFFFFF"/>
              </a:solidFill>
            </a:rPr>
            <a:t>Dévi</a:t>
          </a:r>
          <a:r>
            <a:rPr lang="en-US" dirty="0">
              <a:solidFill>
                <a:srgbClr val="FFFFFF"/>
              </a:solidFill>
            </a:rPr>
            <a:t> Hall</a:t>
          </a:r>
          <a:endParaRPr lang="en-US" dirty="0">
            <a:solidFill>
              <a:schemeClr val="bg1"/>
            </a:solidFill>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rgbClr val="FFFFFF"/>
              </a:solidFill>
            </a:rPr>
            <a:t>Brian </a:t>
          </a:r>
          <a:r>
            <a:rPr lang="en-US" dirty="0" err="1">
              <a:solidFill>
                <a:srgbClr val="FFFFFF"/>
              </a:solidFill>
            </a:rPr>
            <a:t>Geertsma</a:t>
          </a:r>
          <a:endParaRPr lang="en-US" dirty="0">
            <a:solidFill>
              <a:schemeClr val="bg1"/>
            </a:solidFill>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Kevin</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pPr>
          <a:r>
            <a:rPr lang="en-US" dirty="0">
              <a:solidFill>
                <a:srgbClr val="FFFFFF"/>
              </a:solidFill>
            </a:rPr>
            <a:t>Francisco </a:t>
          </a:r>
          <a:r>
            <a:rPr lang="en-US" dirty="0" err="1">
              <a:solidFill>
                <a:srgbClr val="FFFFFF"/>
              </a:solidFill>
            </a:rPr>
            <a:t>Ferré</a:t>
          </a: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err="1">
              <a:solidFill>
                <a:srgbClr val="FFFFFF"/>
              </a:solidFill>
            </a:rPr>
            <a:t>Dévi</a:t>
          </a:r>
          <a:r>
            <a:rPr lang="en-US" sz="1800" kern="1200" dirty="0">
              <a:solidFill>
                <a:srgbClr val="FFFFFF"/>
              </a:solidFill>
            </a:rPr>
            <a:t> Hall</a:t>
          </a:r>
          <a:endParaRPr lang="en-US" sz="1800" kern="1200" dirty="0">
            <a:solidFill>
              <a:schemeClr val="bg1"/>
            </a:solidFill>
          </a:endParaRP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solidFill>
                <a:srgbClr val="FFFFFF"/>
              </a:solidFill>
            </a:rPr>
            <a:t>Brian </a:t>
          </a:r>
          <a:r>
            <a:rPr lang="en-US" sz="1800" kern="1200" dirty="0" err="1">
              <a:solidFill>
                <a:srgbClr val="FFFFFF"/>
              </a:solidFill>
            </a:rPr>
            <a:t>Geertsma</a:t>
          </a:r>
          <a:endParaRPr lang="en-US" sz="1800" kern="1200" dirty="0">
            <a:solidFill>
              <a:schemeClr val="bg1"/>
            </a:solidFill>
          </a:endParaRP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solidFill>
                <a:schemeClr val="bg1"/>
              </a:solidFill>
            </a:rPr>
            <a:t>Kevin</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rgbClr val="FFFFFF"/>
              </a:solidFill>
            </a:rPr>
            <a:t>Francisco </a:t>
          </a:r>
          <a:r>
            <a:rPr lang="en-US" sz="1800" kern="1200" dirty="0" err="1">
              <a:solidFill>
                <a:srgbClr val="FFFFFF"/>
              </a:solidFill>
            </a:rPr>
            <a:t>Ferré</a:t>
          </a:r>
          <a:endParaRPr lang="en-US" sz="1800" kern="1200" dirty="0">
            <a:solidFill>
              <a:schemeClr val="bg1"/>
            </a:solidFill>
          </a:endParaRP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9/22/2022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AAC4440-8C11-4E3A-9756-5BFDA56C5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026" name="Picture 2" descr="A close-up of hands holding each other&#10;&#10;Description automatically generated with low confidence">
            <a:extLst>
              <a:ext uri="{FF2B5EF4-FFF2-40B4-BE49-F238E27FC236}">
                <a16:creationId xmlns:a16="http://schemas.microsoft.com/office/drawing/2014/main" id="{CB091860-8F66-26B0-BB01-43DF31B453ED}"/>
              </a:ext>
            </a:extLst>
          </p:cNvPr>
          <p:cNvPicPr>
            <a:picLocks noChangeAspect="1" noChangeArrowheads="1"/>
          </p:cNvPicPr>
          <p:nvPr/>
        </p:nvPicPr>
        <p:blipFill rotWithShape="1">
          <a:blip r:embed="rId2">
            <a:duotone>
              <a:schemeClr val="accent1">
                <a:shade val="45000"/>
                <a:satMod val="135000"/>
              </a:schemeClr>
              <a:prstClr val="white"/>
            </a:duotone>
            <a:alphaModFix amt="35000"/>
          </a:blip>
          <a:srcRect l="3824" r="4620" b="-1"/>
          <a:stretch/>
        </p:blipFill>
        <p:spPr bwMode="auto">
          <a:xfrm>
            <a:off x="20" y="-8878"/>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1465" y="1589368"/>
            <a:ext cx="5204412" cy="5122985"/>
          </a:xfrm>
        </p:spPr>
        <p:txBody>
          <a:bodyPr anchor="t">
            <a:normAutofit fontScale="90000"/>
          </a:bodyPr>
          <a:lstStyle/>
          <a:p>
            <a:r>
              <a:rPr lang="en-US" sz="8100" spc="400" dirty="0">
                <a:solidFill>
                  <a:srgbClr val="FFFFFF"/>
                </a:solidFill>
              </a:rPr>
              <a:t>The Real </a:t>
            </a:r>
            <a:r>
              <a:rPr lang="en-US" sz="8100" spc="400" dirty="0" err="1">
                <a:solidFill>
                  <a:srgbClr val="FFFFFF"/>
                </a:solidFill>
              </a:rPr>
              <a:t>Screenie</a:t>
            </a:r>
            <a:r>
              <a:rPr lang="en-US" sz="8100" spc="400" dirty="0">
                <a:solidFill>
                  <a:srgbClr val="FFFFFF"/>
                </a:solidFill>
              </a:rPr>
              <a:t> </a:t>
            </a:r>
            <a:r>
              <a:rPr lang="en-US" sz="8100" spc="400" dirty="0">
                <a:solidFill>
                  <a:srgbClr val="FF0000"/>
                </a:solidFill>
              </a:rPr>
              <a:t>Meanie</a:t>
            </a:r>
            <a:endParaRPr lang="en-US" sz="8100" dirty="0">
              <a:solidFill>
                <a:srgbClr val="FF0000"/>
              </a:solidFill>
            </a:endParaRPr>
          </a:p>
        </p:txBody>
      </p:sp>
      <p:cxnSp>
        <p:nvCxnSpPr>
          <p:cNvPr id="1035" name="Straight Connector 103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9BD912-986B-5B01-0E97-B9C4F7187D74}"/>
              </a:ext>
            </a:extLst>
          </p:cNvPr>
          <p:cNvSpPr txBox="1"/>
          <p:nvPr/>
        </p:nvSpPr>
        <p:spPr>
          <a:xfrm>
            <a:off x="307910" y="4945466"/>
            <a:ext cx="2752531" cy="646331"/>
          </a:xfrm>
          <a:prstGeom prst="rect">
            <a:avLst/>
          </a:prstGeom>
          <a:noFill/>
        </p:spPr>
        <p:txBody>
          <a:bodyPr wrap="square" rtlCol="0">
            <a:spAutoFit/>
          </a:bodyPr>
          <a:lstStyle/>
          <a:p>
            <a:r>
              <a:rPr lang="en-US" i="1" dirty="0">
                <a:solidFill>
                  <a:schemeClr val="bg1"/>
                </a:solidFill>
              </a:rPr>
              <a:t>HATING MOVIES IS WHAT WE LOVE</a:t>
            </a:r>
          </a:p>
        </p:txBody>
      </p:sp>
    </p:spTree>
    <p:extLst>
      <p:ext uri="{BB962C8B-B14F-4D97-AF65-F5344CB8AC3E}">
        <p14:creationId xmlns:p14="http://schemas.microsoft.com/office/powerpoint/2010/main" val="11476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 5</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61796325"/>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USER STORY</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l"/>
            <a:r>
              <a:rPr lang="en-US" sz="1800" dirty="0">
                <a:solidFill>
                  <a:schemeClr val="bg1"/>
                </a:solidFill>
              </a:rPr>
              <a:t>Have you ever seen a movie and thought… “Why? Why do they get to just </a:t>
            </a:r>
            <a:r>
              <a:rPr lang="en-US" sz="1800" i="1" dirty="0">
                <a:solidFill>
                  <a:schemeClr val="bg1"/>
                </a:solidFill>
              </a:rPr>
              <a:t>make </a:t>
            </a:r>
            <a:r>
              <a:rPr lang="en-US" sz="1800" dirty="0">
                <a:solidFill>
                  <a:schemeClr val="bg1"/>
                </a:solidFill>
              </a:rPr>
              <a:t>that and call it film?”</a:t>
            </a:r>
          </a:p>
          <a:p>
            <a:pPr algn="l"/>
            <a:endParaRPr lang="en-US" dirty="0"/>
          </a:p>
          <a:p>
            <a:pPr algn="l"/>
            <a:r>
              <a:rPr lang="en-US" sz="1800" dirty="0">
                <a:solidFill>
                  <a:schemeClr val="bg1"/>
                </a:solidFill>
              </a:rPr>
              <a:t>I know we have… but what if there was a place that encouraged criticism of film? We’re not talking </a:t>
            </a:r>
            <a:r>
              <a:rPr lang="en-US" sz="1800" i="1" dirty="0">
                <a:solidFill>
                  <a:schemeClr val="bg1"/>
                </a:solidFill>
              </a:rPr>
              <a:t>official ratings </a:t>
            </a:r>
            <a:r>
              <a:rPr lang="en-US" sz="1800" dirty="0">
                <a:solidFill>
                  <a:schemeClr val="bg1"/>
                </a:solidFill>
              </a:rPr>
              <a:t>or </a:t>
            </a:r>
            <a:r>
              <a:rPr lang="en-US" i="1" dirty="0"/>
              <a:t>professional critics.</a:t>
            </a:r>
            <a:r>
              <a:rPr lang="en-US" dirty="0"/>
              <a:t> </a:t>
            </a:r>
          </a:p>
          <a:p>
            <a:pPr algn="l"/>
            <a:endParaRPr lang="en-US" sz="1800" dirty="0">
              <a:solidFill>
                <a:schemeClr val="bg1"/>
              </a:solidFill>
            </a:endParaRPr>
          </a:p>
          <a:p>
            <a:pPr algn="l"/>
            <a:r>
              <a:rPr lang="en-US" dirty="0"/>
              <a:t>What if you can have a place to rant about films you hate while defending films you love?</a:t>
            </a:r>
            <a:endParaRPr lang="en-US" sz="1800" dirty="0">
              <a:solidFill>
                <a:schemeClr val="bg1"/>
              </a:solidFill>
            </a:endParaRP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SCREENIE MEANIE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11" name="Picture Placeholder 10" descr="A picture containing text, clipart&#10;&#10;Description automatically generated">
            <a:extLst>
              <a:ext uri="{FF2B5EF4-FFF2-40B4-BE49-F238E27FC236}">
                <a16:creationId xmlns:a16="http://schemas.microsoft.com/office/drawing/2014/main" id="{0AF94246-E40C-8256-1BB4-951C478B672C}"/>
              </a:ext>
            </a:extLst>
          </p:cNvPr>
          <p:cNvPicPr>
            <a:picLocks noGrp="1" noChangeAspect="1"/>
          </p:cNvPicPr>
          <p:nvPr>
            <p:ph type="pic" sz="quarter" idx="14"/>
          </p:nvPr>
        </p:nvPicPr>
        <p:blipFill>
          <a:blip r:embed="rId2"/>
          <a:srcRect t="9979" b="9979"/>
          <a:stretch>
            <a:fillRect/>
          </a:stretch>
        </p:blipFill>
        <p:spPr/>
      </p:pic>
    </p:spTree>
    <p:extLst>
      <p:ext uri="{BB962C8B-B14F-4D97-AF65-F5344CB8AC3E}">
        <p14:creationId xmlns:p14="http://schemas.microsoft.com/office/powerpoint/2010/main" val="161359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ELEVATOR PITCH</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Social media is the beating, tell-tale heart of tech, and we offer an app called “</a:t>
            </a:r>
            <a:r>
              <a:rPr lang="en-US" dirty="0" err="1"/>
              <a:t>Screenie</a:t>
            </a:r>
            <a:r>
              <a:rPr lang="en-US" dirty="0"/>
              <a:t> Meanie”! </a:t>
            </a:r>
          </a:p>
          <a:p>
            <a:endParaRPr lang="en-US" dirty="0"/>
          </a:p>
          <a:p>
            <a:r>
              <a:rPr lang="en-US" dirty="0"/>
              <a:t>With </a:t>
            </a:r>
            <a:r>
              <a:rPr lang="en-US" dirty="0" err="1"/>
              <a:t>Screenie</a:t>
            </a:r>
            <a:r>
              <a:rPr lang="en-US" dirty="0"/>
              <a:t> Meanie™, you can support or smash your favorite films all from your own secure account.</a:t>
            </a:r>
            <a:endParaRPr lang="en-US" sz="2000" dirty="0"/>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err="1"/>
              <a:t>Screenie</a:t>
            </a:r>
            <a:r>
              <a:rPr lang="en-US" dirty="0"/>
              <a:t> meanie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0"/>
            <a:ext cx="9144000" cy="2340864"/>
          </a:xfrm>
        </p:spPr>
        <p:txBody>
          <a:bodyPr/>
          <a:lstStyle/>
          <a:p>
            <a:r>
              <a:rPr lang="en-US" b="1" cap="all" spc="400" dirty="0">
                <a:solidFill>
                  <a:schemeClr val="bg1"/>
                </a:solidFill>
                <a:latin typeface="+mn-lt"/>
              </a:rPr>
              <a:t>Demonstration</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{B337FE1A-733C-421E-8EBE-F6616DB6B430}tf89338750_win32</Template>
  <TotalTime>33</TotalTime>
  <Words>323</Words>
  <Application>Microsoft Office PowerPoint</Application>
  <PresentationFormat>Widescreen</PresentationFormat>
  <Paragraphs>47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Univers</vt:lpstr>
      <vt:lpstr>GradientUnivers</vt:lpstr>
      <vt:lpstr>The Real Screenie Meanie</vt:lpstr>
      <vt:lpstr>Team 5</vt:lpstr>
      <vt:lpstr>USER STORY</vt:lpstr>
      <vt:lpstr>ELEVATOR PITCH</vt:lpstr>
      <vt:lpstr>Title </vt:lpstr>
      <vt:lpstr>Summary</vt:lpstr>
      <vt:lpstr>Demonstration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Real Screenie Meanie</dc:title>
  <dc:creator>Francisco Ferre</dc:creator>
  <cp:lastModifiedBy>Francisco Ferre</cp:lastModifiedBy>
  <cp:revision>2</cp:revision>
  <dcterms:created xsi:type="dcterms:W3CDTF">2022-09-22T21:28:12Z</dcterms:created>
  <dcterms:modified xsi:type="dcterms:W3CDTF">2022-09-22T22:01:15Z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